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5/10/2025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3B3936"/>
                </a:solidFill>
                <a:latin typeface="Avenir Next LT Pro Light" panose="020B0304020202020204" pitchFamily="34" charset="0"/>
              </a:rPr>
              <a:t>1</a:t>
            </a:r>
            <a:endParaRPr lang="en-US" dirty="0">
              <a:solidFill>
                <a:srgbClr val="3B393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3B393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How to Structure, Communicate, and Captivate in the Age of Intelligent Audiences</a:t>
            </a:r>
            <a:endParaRPr lang="ko-KR" altLang="en-US" dirty="0">
              <a:solidFill>
                <a:srgbClr val="3B3936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0000FF"/>
                </a:solidFill>
                <a:latin typeface="Arial Black" panose="020B0A04020102020204" pitchFamily="34" charset="0"/>
              </a:rPr>
              <a:t>Designing Impactful AI Presentations</a:t>
            </a:r>
            <a:endParaRPr lang="en-US" b="0" dirty="0">
              <a:solidFill>
                <a:srgbClr val="0000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173</Words>
  <Application>Microsoft Office PowerPoint</Application>
  <PresentationFormat>와이드스크린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PowerPoint 프레젠테이션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정규단</cp:lastModifiedBy>
  <cp:revision>4</cp:revision>
  <dcterms:created xsi:type="dcterms:W3CDTF">2025-05-07T16:30:42Z</dcterms:created>
  <dcterms:modified xsi:type="dcterms:W3CDTF">2025-05-10T14:27:54Z</dcterms:modified>
</cp:coreProperties>
</file>